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23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Στυλ κύριου τίτλου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5/14/17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F1E552A9-2DE9-4912-980C-461CCF62CFA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Στυλ κύριου τίτλου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LevelΕπεξεργασία στυλ υποδείγματος κειμένου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Δεύτερου επιπέδου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Τρίτου επιπέδου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Τέταρτου επιπέδου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Πέμπτου επιπέδου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5/14/17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AED27C46-B931-4787-BDE3-BA694C484AE2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9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5/14/17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6FD91A7E-C36E-404E-B697-1B2149A78F5C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ENABLE ACCESSIBILITY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smart accessibility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Εικόνα 4" descr=""/>
          <p:cNvPicPr/>
          <p:nvPr/>
        </p:nvPicPr>
        <p:blipFill>
          <a:blip r:embed="rId1"/>
          <a:stretch/>
        </p:blipFill>
        <p:spPr>
          <a:xfrm rot="20885400">
            <a:off x="3723480" y="569880"/>
            <a:ext cx="6095520" cy="554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  <p:tavLst>
                                        <p:tav tm="0">
                                          <p:val/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ΤΕΧΝΟΛΟΓΙΕΣ ΕΦΑΡΜΟΓΗΣ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APIS: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Google maps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Wheelmap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Openmaps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Εργαλεία: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Ionic creator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Sails js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Angular js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BUSINESS MODEL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Κυρίως κοινωνικά προσανατολιζόμενη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Κύρια πηγή εσοδών: Χορηγίες ιδρυμάτων που ευαισθητοποιούνται επί του θέματος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Μελλοντικό Πλάνο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745560" y="171972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Αυτόματος εντοπισμός εμποδίων και ραμπών (AI-αναγνώριση προτύπων)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Έλεγχος εγκυρότητας ανεβασμένων εικόνων (AI)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Χρήση τεχνολογίας blockchain αντί για databases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Κατάταξη χρηστών σύμφωνα με τους πόντους (gamification)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Συνεργασία με την τροχαία για αναφορά παραβιάσεων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39920" y="1483920"/>
            <a:ext cx="402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 algn="ctr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Live tracking Parking για ΑΜΕΑ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Εικόνα 2" descr=""/>
          <p:cNvPicPr/>
          <p:nvPr/>
        </p:nvPicPr>
        <p:blipFill>
          <a:blip r:embed="rId1"/>
          <a:stretch/>
        </p:blipFill>
        <p:spPr>
          <a:xfrm>
            <a:off x="1168920" y="1947960"/>
            <a:ext cx="2570760" cy="479052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Μελλοντικό Πλάνο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5011920" y="1483920"/>
            <a:ext cx="5250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 algn="ctr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Εύρεση διαδρομής (πλοήγηση στο χάρτη)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Εικόνα 5" descr=""/>
          <p:cNvPicPr/>
          <p:nvPr/>
        </p:nvPicPr>
        <p:blipFill>
          <a:blip r:embed="rId2"/>
          <a:stretch/>
        </p:blipFill>
        <p:spPr>
          <a:xfrm>
            <a:off x="6067080" y="1902600"/>
            <a:ext cx="2774880" cy="481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0" dur="indefinite" restart="never" nodeType="tmRoot">
          <p:childTnLst>
            <p:seq>
              <p:cTn id="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Όλοι έχουμε χρησιμοποιήσει το google maps…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2172600" y="266256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</a:t>
            </a: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Είναι όμως το ίδιο εύχρηστο για όλους;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4" dur="indefinite" restart="never" nodeType="tmRoot">
          <p:childTnLst>
            <p:seq>
              <p:cTn id="15" dur="indefinite" nodeType="mainSeq">
                <p:childTnLst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ΛΕΙΤΟΥΡΓΙΕΣ ΕΦΑΡΜΟΓΗΣ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Εύκολη πλοήγηση στη πόλη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Εντοπισμός θέσης πάρκινγκ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Καταγραφή υποδομών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Αναφορά προβλημάτων(απουσία ράμπας, ακατάλληλα δομημένο πεζοδρόμιο)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Συλλογή πόντων από αναφορές και κριτικές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Εξαργύρωση πόντων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Χρήση της εφαρμογής από το Δήμο τις Τοπικές Αρχές και τις Επιχειρήσεις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0" dur="indefinite" restart="never" nodeType="tmRoot">
          <p:childTnLst>
            <p:seq>
              <p:cTn id="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645120" y="41292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                      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ΧΡΗΣΤΕΣ…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Απλοί χρήστες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Άτομα με αναπηρία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Δήμος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Εταιρία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4" name="Εικόνα 6" descr=""/>
          <p:cNvPicPr/>
          <p:nvPr/>
        </p:nvPicPr>
        <p:blipFill>
          <a:blip r:embed="rId1"/>
          <a:stretch/>
        </p:blipFill>
        <p:spPr>
          <a:xfrm>
            <a:off x="7760160" y="1308240"/>
            <a:ext cx="3428640" cy="5154120"/>
          </a:xfrm>
          <a:prstGeom prst="rect">
            <a:avLst/>
          </a:prstGeom>
          <a:ln>
            <a:noFill/>
          </a:ln>
        </p:spPr>
      </p:pic>
      <p:pic>
        <p:nvPicPr>
          <p:cNvPr id="145" name="Εικόνα 18" descr=""/>
          <p:cNvPicPr/>
          <p:nvPr/>
        </p:nvPicPr>
        <p:blipFill>
          <a:blip r:embed="rId2"/>
          <a:stretch/>
        </p:blipFill>
        <p:spPr>
          <a:xfrm>
            <a:off x="4069800" y="1308240"/>
            <a:ext cx="3429000" cy="515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" dur="indefinite" restart="never" nodeType="tmRoot">
          <p:childTnLst>
            <p:seq>
              <p:cTn id="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              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ΑΠΛΟΙ ΧΡΗΣΤΕΣ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33760" y="1604160"/>
            <a:ext cx="407628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Αναφορά προβλημάτων μέσω λήψης φωτογραφιών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Κριτική αναφορών άλλων χρηστών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Συλλογή πόντων από τις παραπάνω δραστηριότητες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8" name="Εικόνα 8" descr=""/>
          <p:cNvPicPr/>
          <p:nvPr/>
        </p:nvPicPr>
        <p:blipFill>
          <a:blip r:embed="rId1"/>
          <a:stretch/>
        </p:blipFill>
        <p:spPr>
          <a:xfrm>
            <a:off x="8890200" y="1443240"/>
            <a:ext cx="3024360" cy="4844520"/>
          </a:xfrm>
          <a:prstGeom prst="rect">
            <a:avLst/>
          </a:prstGeom>
          <a:ln>
            <a:noFill/>
          </a:ln>
        </p:spPr>
      </p:pic>
      <p:pic>
        <p:nvPicPr>
          <p:cNvPr id="149" name="Εικόνα 10" descr=""/>
          <p:cNvPicPr/>
          <p:nvPr/>
        </p:nvPicPr>
        <p:blipFill>
          <a:blip r:embed="rId2"/>
          <a:stretch/>
        </p:blipFill>
        <p:spPr>
          <a:xfrm>
            <a:off x="5097600" y="1443240"/>
            <a:ext cx="3225240" cy="484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" dur="indefinite" restart="never" nodeType="tmRoot">
          <p:childTnLst>
            <p:seq>
              <p:cTn id="2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ΑΤΟΜΑ ΜΕ ΑΝΑΠΗΡΙΑ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350640" y="2204280"/>
            <a:ext cx="509220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Αναφορά προβλημάτων μέσω λήψης φωτογραφιών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Κριτική αναφορών άλλων χρηστών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Συλλογή πόντων από τις παραπάνω δραστηριότητες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2" name="Εικόνα 11" descr=""/>
          <p:cNvPicPr/>
          <p:nvPr/>
        </p:nvPicPr>
        <p:blipFill>
          <a:blip r:embed="rId1"/>
          <a:stretch/>
        </p:blipFill>
        <p:spPr>
          <a:xfrm>
            <a:off x="5413320" y="1443240"/>
            <a:ext cx="3225240" cy="4844520"/>
          </a:xfrm>
          <a:prstGeom prst="rect">
            <a:avLst/>
          </a:prstGeom>
          <a:ln>
            <a:noFill/>
          </a:ln>
        </p:spPr>
      </p:pic>
      <p:pic>
        <p:nvPicPr>
          <p:cNvPr id="153" name="Εικόνα 12" descr=""/>
          <p:cNvPicPr/>
          <p:nvPr/>
        </p:nvPicPr>
        <p:blipFill>
          <a:blip r:embed="rId2"/>
          <a:stretch/>
        </p:blipFill>
        <p:spPr>
          <a:xfrm>
            <a:off x="8890200" y="1443240"/>
            <a:ext cx="3024360" cy="484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" dur="indefinite" restart="never" nodeType="tmRoot">
          <p:childTnLst>
            <p:seq>
              <p:cTn id="2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302120" y="1331280"/>
            <a:ext cx="283212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Εξαργύρωση πόντων με προσφορές των εταιριών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5" name="Εικόνα 4" descr=""/>
          <p:cNvPicPr/>
          <p:nvPr/>
        </p:nvPicPr>
        <p:blipFill>
          <a:blip r:embed="rId1"/>
          <a:stretch/>
        </p:blipFill>
        <p:spPr>
          <a:xfrm>
            <a:off x="5507280" y="380520"/>
            <a:ext cx="3562560" cy="609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8" dur="indefinite" restart="never" nodeType="tmRoot">
          <p:childTnLst>
            <p:seq>
              <p:cTn id="2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ΕΤΑΙΡΙΑ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646200" y="314712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Προσθήκη ή Διαγραφή προσφοράς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8" name="Εικόνα 4" descr=""/>
          <p:cNvPicPr/>
          <p:nvPr/>
        </p:nvPicPr>
        <p:blipFill>
          <a:blip r:embed="rId1"/>
          <a:stretch/>
        </p:blipFill>
        <p:spPr>
          <a:xfrm>
            <a:off x="5847840" y="1546920"/>
            <a:ext cx="2747160" cy="4701240"/>
          </a:xfrm>
          <a:prstGeom prst="rect">
            <a:avLst/>
          </a:prstGeom>
          <a:ln>
            <a:noFill/>
          </a:ln>
        </p:spPr>
      </p:pic>
      <p:pic>
        <p:nvPicPr>
          <p:cNvPr id="159" name="Εικόνα 6" descr=""/>
          <p:cNvPicPr/>
          <p:nvPr/>
        </p:nvPicPr>
        <p:blipFill>
          <a:blip r:embed="rId2"/>
          <a:stretch/>
        </p:blipFill>
        <p:spPr>
          <a:xfrm>
            <a:off x="8999280" y="1546920"/>
            <a:ext cx="2747160" cy="470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0" dur="indefinite" restart="never" nodeType="tmRoot">
          <p:childTnLst>
            <p:seq>
              <p:cTn id="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ΔΗΜΟΣ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1139760" y="3205800"/>
            <a:ext cx="445320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ctr">
              <a:lnSpc>
                <a:spcPct val="100000"/>
              </a:lnSpc>
              <a:buClr>
                <a:srgbClr val="8ad0d6"/>
              </a:buClr>
              <a:buSzPct val="8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Εντοπισμός μέσω clustering προβληματικών περιοχών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62" name="Εικόνα 4" descr=""/>
          <p:cNvPicPr/>
          <p:nvPr/>
        </p:nvPicPr>
        <p:blipFill>
          <a:blip r:embed="rId1"/>
          <a:stretch/>
        </p:blipFill>
        <p:spPr>
          <a:xfrm>
            <a:off x="6405120" y="1539720"/>
            <a:ext cx="2944080" cy="49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2" dur="indefinite" restart="never" nodeType="tmRoot">
          <p:childTnLst>
            <p:seq>
              <p:cTn id="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1227</TotalTime>
  <Application>LibreOffice/5.1.6.2$Linux_X86_64 LibreOffice_project/10m0$Build-2</Application>
  <Words>213</Words>
  <Paragraphs>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2017-05-13T14:43:31Z</dcterms:created>
  <dc:creator>Miranda Bamba</dc:creator>
  <dc:description/>
  <dc:language>en-US</dc:language>
  <cp:lastModifiedBy/>
  <dcterms:modified xsi:type="dcterms:W3CDTF">2017-05-14T14:42:07Z</dcterms:modified>
  <cp:revision>28</cp:revision>
  <dc:subject/>
  <dc:title>ENABLE ACCESSIBILITY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Ευρεία οθόνη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